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8792" autoAdjust="0"/>
  </p:normalViewPr>
  <p:slideViewPr>
    <p:cSldViewPr>
      <p:cViewPr varScale="1">
        <p:scale>
          <a:sx n="111" d="100"/>
          <a:sy n="111" d="100"/>
        </p:scale>
        <p:origin x="50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细节理解题。根据表格第二栏中的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two giraffes meet, they may ‘shake’ their necks and rub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摩擦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against each other. This is to feel how strong 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tall the other is.”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可知，长颈鹿在见面时互相摩擦脖子是为了感受对方有多强壮和高大，即了解彼此。故选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8559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B0F0"/>
                </a:solidFill>
                <a:cs typeface="Times New Roman"/>
              </a:rPr>
              <a:t>3.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According to the reading, dolphins 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A. lazy and quiet	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　　　　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B. friendly and clever	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C. funny and shy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18028" y="900094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4473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9314"/>
            <a:ext cx="11485848" cy="6205801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推理判断题。根据表格第三栏中的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two groups of dolphins meet, they each choose a member to ‘talk’ to the other group. The two groups can then travel together. Unlike most of the other animals, dolphins are smart...”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可知，当两群海豚相遇时，它们各自选择一名成员与另一群海豚交谈，然后这两群海豚可以一起同行。与大多数其他动物不同，海豚很聪明。由此可知，海豚友好且聪明。故选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125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B0F0"/>
                </a:solidFill>
                <a:cs typeface="Times New Roman"/>
              </a:rPr>
              <a:t>4.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What can we know from the passage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A. Giraffes are about two metres tall.	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　　　　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B. Dolphins can hear each other from far away.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C. Most animals have the ability to learn a new language.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18028" y="900094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73170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细节理解题。根据表格第三栏中的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can hear other dolphins from many kilometres away.”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可知，海豚可以听到几公里外其他海豚的声音。故选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502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B0F0"/>
                </a:solidFill>
                <a:cs typeface="Times New Roman"/>
              </a:rPr>
              <a:t>5.</a:t>
            </a:r>
            <a:r>
              <a:rPr lang="en-US" altLang="zh-CN">
                <a:solidFill>
                  <a:srgbClr val="00B0F0"/>
                </a:solidFill>
                <a:ea typeface="楷体"/>
                <a:cs typeface="Times New Roman"/>
              </a:rPr>
              <a:t>                 </a:t>
            </a:r>
            <a:r>
              <a:rPr lang="en-US" altLang="zh-CN" smtClean="0">
                <a:solidFill>
                  <a:srgbClr val="00B0F0"/>
                </a:solidFill>
                <a:ea typeface="楷体"/>
                <a:cs typeface="Times New Roman"/>
              </a:rPr>
              <a:t>                 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Where does the passage probably come from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A. A nature magazine.	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B. A storybook.	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C. A news report.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030" y="934120"/>
            <a:ext cx="4595654" cy="595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1118028" y="90009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A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804167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推理判断题。本文主要介绍了一些动物打招呼的方式，因此文章可能来自一本自然杂志。故选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307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0094"/>
            <a:ext cx="11567000" cy="5193202"/>
          </a:xfrm>
          <a:prstGeom prst="rect">
            <a:avLst/>
          </a:prstGeom>
        </p:spPr>
      </p:pic>
      <p:pic>
        <p:nvPicPr>
          <p:cNvPr id="10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298929"/>
            <a:ext cx="1224136" cy="378439"/>
          </a:xfrm>
          <a:prstGeom prst="rect">
            <a:avLst/>
          </a:prstGeom>
        </p:spPr>
      </p:pic>
      <p:pic>
        <p:nvPicPr>
          <p:cNvPr id="11" name="分析.eps" descr="id:21474873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8522" y="4777740"/>
            <a:ext cx="1250325" cy="38653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633" y="826412"/>
            <a:ext cx="2850254" cy="55399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6547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necks can reach two metres in length, making them useful in greeting each other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2970818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它们的脖子可达两米长</a:t>
            </a: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这使得它们可以互相</a:t>
            </a:r>
            <a:endParaRPr lang="en-US" altLang="zh-CN" spc="-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问候。</a:t>
            </a:r>
            <a:endParaRPr lang="zh-CN" altLang="zh-CN" sz="9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4487257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这是一个简单句，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“making them useful in greeting each other”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是动名词短语作伴随状语。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03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50" y="608101"/>
            <a:ext cx="11521280" cy="1683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406574" y="3186891"/>
            <a:ext cx="11485848" cy="818173"/>
          </a:xfrm>
        </p:spPr>
        <p:txBody>
          <a:bodyPr/>
          <a:lstStyle/>
          <a:p>
            <a:pPr algn="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仿宋"/>
                <a:cs typeface="Times New Roman"/>
              </a:rPr>
              <a:t>山东菏泽单县期中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310" y="2378263"/>
            <a:ext cx="3024336" cy="790377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406574" y="2368718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本文主要介绍了一些动物打招呼的方式。</a:t>
            </a:r>
            <a:endParaRPr lang="zh-CN" altLang="zh-CN" sz="9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945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4147739"/>
          </a:xfrm>
        </p:spPr>
        <p:txBody>
          <a:bodyPr/>
          <a:lstStyle/>
          <a:p>
            <a:pPr indent="71755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How do you greet your friends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People from different cultures have different answers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：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shaking hands, nodding, bowing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鞠躬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），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kissing on the face. But do you know how animals “say hello” to each other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Here are some examples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17605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503982" y="811312"/>
          <a:ext cx="11233248" cy="5600700"/>
        </p:xfrm>
        <a:graphic>
          <a:graphicData uri="http://schemas.openxmlformats.org/drawingml/2006/table">
            <a:tbl>
              <a:tblPr firstRow="1" firstCol="1" bandRow="1"/>
              <a:tblGrid>
                <a:gridCol w="16307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24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4007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35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72390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50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Everyone</a:t>
                      </a:r>
                      <a:r>
                        <a:rPr lang="en-US" sz="350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仿宋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knows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仿宋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how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仿宋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similar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仿宋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chimpanzees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黑猩猩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are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to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humans.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So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’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no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surprise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that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their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greetings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are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also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close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to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ours.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most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usual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ways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of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greeting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between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chimpanzees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are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hand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touching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and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hugging.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Sometimes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they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also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kiss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each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other.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Some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chimpanzees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can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even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learn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simple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sign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languages.</a:t>
                      </a:r>
                      <a:endParaRPr lang="zh-CN" sz="35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6668" marR="166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123" name="fb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06" y="2675012"/>
            <a:ext cx="1296144" cy="1670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785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478582" y="1011520"/>
          <a:ext cx="11233248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1944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3435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36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72390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Giraffes</a:t>
                      </a:r>
                      <a:r>
                        <a:rPr lang="en-US" sz="360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hardly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ever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make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loud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sounds.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Their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necks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can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reach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two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metres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length,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making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them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useful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greeting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each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other.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When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two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giraffes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meet,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may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“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shake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”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their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necks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rub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摩擦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them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against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each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other.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This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feel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how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strong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tall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other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is.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6668" marR="166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122" name="fb2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06" y="1412776"/>
            <a:ext cx="1512168" cy="4095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1069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491282" y="835748"/>
          <a:ext cx="11233248" cy="5388864"/>
        </p:xfrm>
        <a:graphic>
          <a:graphicData uri="http://schemas.openxmlformats.org/drawingml/2006/table">
            <a:tbl>
              <a:tblPr firstRow="1" firstCol="1" bandRow="1"/>
              <a:tblGrid>
                <a:gridCol w="1656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77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5153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en-US" sz="3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723900"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40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Dolphins</a:t>
                      </a:r>
                      <a:r>
                        <a:rPr lang="en-US" sz="340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greet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one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another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with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whistles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哨声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）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They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can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hear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other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dolphins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from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many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kilometres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away.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Every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dolphin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has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different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whistle.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When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two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groups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of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dolphins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meet,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they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each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choose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member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to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“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talk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”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to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other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group.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two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groups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can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travel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together.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Unlike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most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of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other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animals,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dolphins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are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smart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enough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to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learn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new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language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by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inventing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and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copying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new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楷体"/>
                          <a:cs typeface="Times New Roman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sounds.</a:t>
                      </a:r>
                      <a:endParaRPr lang="zh-CN" sz="3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16668" marR="1666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121" name="fb2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90" y="2708920"/>
            <a:ext cx="1538881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7330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674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B0F0"/>
                </a:solidFill>
                <a:cs typeface="Times New Roman"/>
              </a:rPr>
              <a:t>1.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Chimpanzees usually greet each other by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A. nodding and bowing	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　　　　　　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B. kissing on the face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C. touching hands and hugging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84969" y="936339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8015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细节理解题。根据表格第一栏中的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most usual ways of greeting between chimpanzees are hand touching and hugging.”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可知，黑猩猩之间最常见的问候方式是碰手和拥抱。故选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420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>
                <a:solidFill>
                  <a:srgbClr val="00B0F0"/>
                </a:solidFill>
                <a:cs typeface="Times New Roman"/>
              </a:rPr>
              <a:t>2.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Giraffes rub their necks when they meet in order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A. reach taller trees	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B. make loud sound	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C. know about each other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18028" y="90009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6167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627</Words>
  <Application>Microsoft Office PowerPoint</Application>
  <PresentationFormat>自定义</PresentationFormat>
  <Paragraphs>42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2025-09-13T09:20:50Z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